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5" r:id="rId3"/>
    <p:sldId id="288" r:id="rId4"/>
    <p:sldId id="299" r:id="rId5"/>
    <p:sldId id="292" r:id="rId6"/>
    <p:sldId id="293" r:id="rId7"/>
    <p:sldId id="295" r:id="rId8"/>
    <p:sldId id="297" r:id="rId9"/>
    <p:sldId id="294" r:id="rId10"/>
    <p:sldId id="289" r:id="rId11"/>
    <p:sldId id="290" r:id="rId12"/>
    <p:sldId id="284" r:id="rId13"/>
    <p:sldId id="291" r:id="rId14"/>
    <p:sldId id="296" r:id="rId15"/>
    <p:sldId id="286" r:id="rId16"/>
    <p:sldId id="298" r:id="rId1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6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965C-000B-41EB-8284-7BB5777B959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82AC-DA4E-4E74-9170-E7DDFEFD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885A55D6-C214-340D-944D-AD8E6FAA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" y="252289"/>
            <a:ext cx="5406912" cy="87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picture containing sport&#10;&#10;Description automatically generated">
            <a:extLst>
              <a:ext uri="{FF2B5EF4-FFF2-40B4-BE49-F238E27FC236}">
                <a16:creationId xmlns:a16="http://schemas.microsoft.com/office/drawing/2014/main" id="{4ECA6983-F5F3-E7FF-CB33-8EBB66BF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9" y="279797"/>
            <a:ext cx="5522203" cy="86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2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baseball player standing in front of a chain link fence&#10;&#10;Description automatically generated with low confidence">
            <a:extLst>
              <a:ext uri="{FF2B5EF4-FFF2-40B4-BE49-F238E27FC236}">
                <a16:creationId xmlns:a16="http://schemas.microsoft.com/office/drawing/2014/main" id="{D415615E-7EF8-7991-698D-9AAEF1506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8" y="129795"/>
            <a:ext cx="5849684" cy="88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picture containing person, player, outdoor, standing&#10;&#10;Description automatically generated">
            <a:extLst>
              <a:ext uri="{FF2B5EF4-FFF2-40B4-BE49-F238E27FC236}">
                <a16:creationId xmlns:a16="http://schemas.microsoft.com/office/drawing/2014/main" id="{E88B8915-54C3-1239-3406-36A14544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8" y="129794"/>
            <a:ext cx="5048264" cy="88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586DE73D-7218-CABC-56C1-1496188B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4" y="129794"/>
            <a:ext cx="5276932" cy="88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D133F32-00A7-10D2-69B8-95A8550C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7" y="213322"/>
            <a:ext cx="5426086" cy="87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BBD239CC-C943-D653-8165-EB3962F5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0" y="199222"/>
            <a:ext cx="5145600" cy="87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person swinging a baseball bat&#10;&#10;Description automatically generated with medium confidence">
            <a:extLst>
              <a:ext uri="{FF2B5EF4-FFF2-40B4-BE49-F238E27FC236}">
                <a16:creationId xmlns:a16="http://schemas.microsoft.com/office/drawing/2014/main" id="{AED9B06A-0696-8F77-A1DD-73E95730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4" y="227573"/>
            <a:ext cx="5349793" cy="87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picture containing person, standing, posing&#10;&#10;Description automatically generated">
            <a:extLst>
              <a:ext uri="{FF2B5EF4-FFF2-40B4-BE49-F238E27FC236}">
                <a16:creationId xmlns:a16="http://schemas.microsoft.com/office/drawing/2014/main" id="{23627A78-A7E3-39BE-7C15-4C69F0D7B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5" y="211147"/>
            <a:ext cx="4434411" cy="87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child standing in front of a chain link fence&#10;&#10;Description automatically generated with low confidence">
            <a:extLst>
              <a:ext uri="{FF2B5EF4-FFF2-40B4-BE49-F238E27FC236}">
                <a16:creationId xmlns:a16="http://schemas.microsoft.com/office/drawing/2014/main" id="{9504D1C2-6239-B50B-C2A7-FA45F203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2" y="279797"/>
            <a:ext cx="5222976" cy="85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0F83DAD7-2272-F930-72C3-4B13ABA7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" y="215647"/>
            <a:ext cx="5785275" cy="87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baseball player swinging his bat&#10;&#10;Description automatically generated with medium confidence">
            <a:extLst>
              <a:ext uri="{FF2B5EF4-FFF2-40B4-BE49-F238E27FC236}">
                <a16:creationId xmlns:a16="http://schemas.microsoft.com/office/drawing/2014/main" id="{F8488164-2995-E33F-414E-0373248C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9" y="255906"/>
            <a:ext cx="5670142" cy="86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baseball player behind a chain link fence&#10;&#10;Description automatically generated with low confidence">
            <a:extLst>
              <a:ext uri="{FF2B5EF4-FFF2-40B4-BE49-F238E27FC236}">
                <a16:creationId xmlns:a16="http://schemas.microsoft.com/office/drawing/2014/main" id="{9EC9B1C5-30A7-375C-47AD-67A13C9EF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3" y="210997"/>
            <a:ext cx="5240634" cy="87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floor&#10;&#10;Description automatically generated">
            <a:extLst>
              <a:ext uri="{FF2B5EF4-FFF2-40B4-BE49-F238E27FC236}">
                <a16:creationId xmlns:a16="http://schemas.microsoft.com/office/drawing/2014/main" id="{06D1AFEA-1CD0-0268-2C50-E2B17405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5" y="143096"/>
            <a:ext cx="4934750" cy="88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F0E2B5FF-E764-38BE-605B-25EB460A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" y="210922"/>
            <a:ext cx="5482029" cy="87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1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baseball player holding a bat&#10;&#10;Description automatically generated with medium confidence">
            <a:extLst>
              <a:ext uri="{FF2B5EF4-FFF2-40B4-BE49-F238E27FC236}">
                <a16:creationId xmlns:a16="http://schemas.microsoft.com/office/drawing/2014/main" id="{D00050C3-7A77-3F2D-FA54-EA531971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" y="170499"/>
            <a:ext cx="5929534" cy="88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Letter Paper (8.5x11 in)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Theros</dc:creator>
  <cp:lastModifiedBy>Adam Theros</cp:lastModifiedBy>
  <cp:revision>4</cp:revision>
  <dcterms:created xsi:type="dcterms:W3CDTF">2022-12-22T21:02:48Z</dcterms:created>
  <dcterms:modified xsi:type="dcterms:W3CDTF">2022-12-22T21:46:45Z</dcterms:modified>
</cp:coreProperties>
</file>